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3" r:id="rId6"/>
    <p:sldId id="261" r:id="rId7"/>
    <p:sldId id="264" r:id="rId8"/>
    <p:sldId id="265" r:id="rId9"/>
    <p:sldId id="270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FD9E-3C50-46B1-8E5F-26F456B26A36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E06C-B90E-46D1-A849-C86D1A049F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73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FD9E-3C50-46B1-8E5F-26F456B26A36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E06C-B90E-46D1-A849-C86D1A049F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91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FD9E-3C50-46B1-8E5F-26F456B26A36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E06C-B90E-46D1-A849-C86D1A049F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54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FD9E-3C50-46B1-8E5F-26F456B26A36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E06C-B90E-46D1-A849-C86D1A049F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512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FD9E-3C50-46B1-8E5F-26F456B26A36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E06C-B90E-46D1-A849-C86D1A049F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67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FD9E-3C50-46B1-8E5F-26F456B26A36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E06C-B90E-46D1-A849-C86D1A049F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047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FD9E-3C50-46B1-8E5F-26F456B26A36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E06C-B90E-46D1-A849-C86D1A049F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62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FD9E-3C50-46B1-8E5F-26F456B26A36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E06C-B90E-46D1-A849-C86D1A049F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886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FD9E-3C50-46B1-8E5F-26F456B26A36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E06C-B90E-46D1-A849-C86D1A049F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220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FD9E-3C50-46B1-8E5F-26F456B26A36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E06C-B90E-46D1-A849-C86D1A049F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04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FD9E-3C50-46B1-8E5F-26F456B26A36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E06C-B90E-46D1-A849-C86D1A049F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16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BFD9E-3C50-46B1-8E5F-26F456B26A36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CE06C-B90E-46D1-A849-C86D1A049F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42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0891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151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9288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354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360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411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92088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159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600" b="1" dirty="0" smtClean="0"/>
              <a:t>Caracterize o regime político a que a figura se refere e analise suas consequências.</a:t>
            </a:r>
            <a:br>
              <a:rPr lang="pt-BR" sz="1600" b="1" dirty="0" smtClean="0"/>
            </a:br>
            <a:endParaRPr lang="pt-BR" sz="1600" b="1" dirty="0" smtClean="0">
              <a:effectLst/>
            </a:endParaRPr>
          </a:p>
          <a:p>
            <a:endParaRPr lang="pt-B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57450"/>
            <a:ext cx="7632848" cy="349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411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Vamos pensar!!!!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>
                <a:effectLst/>
              </a:rPr>
              <a:t>Os slogans nazifascistas eram publicamente invocados e sempre aplaudidos, às vezes em uníssono, pela massa popular em praças públicas:</a:t>
            </a:r>
          </a:p>
          <a:p>
            <a:r>
              <a:rPr lang="pt-BR" dirty="0" smtClean="0">
                <a:effectLst/>
              </a:rPr>
              <a:t>“Acredita! Obedece! Luta!”</a:t>
            </a:r>
            <a:br>
              <a:rPr lang="pt-BR" dirty="0" smtClean="0">
                <a:effectLst/>
              </a:rPr>
            </a:br>
            <a:r>
              <a:rPr lang="pt-BR" dirty="0" smtClean="0">
                <a:effectLst/>
              </a:rPr>
              <a:t>“Quem tem aço tem pão!”</a:t>
            </a:r>
            <a:br>
              <a:rPr lang="pt-BR" dirty="0" smtClean="0">
                <a:effectLst/>
              </a:rPr>
            </a:br>
            <a:r>
              <a:rPr lang="pt-BR" dirty="0" smtClean="0">
                <a:effectLst/>
              </a:rPr>
              <a:t>“Mais canhão, menos manteiga!”</a:t>
            </a:r>
            <a:br>
              <a:rPr lang="pt-BR" dirty="0" smtClean="0">
                <a:effectLst/>
              </a:rPr>
            </a:br>
            <a:r>
              <a:rPr lang="pt-BR" dirty="0" smtClean="0">
                <a:effectLst/>
              </a:rPr>
              <a:t>“Nada jamais foi ganho na história sem derramamento de sangue!”</a:t>
            </a:r>
            <a:br>
              <a:rPr lang="pt-BR" dirty="0" smtClean="0">
                <a:effectLst/>
              </a:rPr>
            </a:br>
            <a:r>
              <a:rPr lang="pt-BR" dirty="0" smtClean="0">
                <a:effectLst/>
              </a:rPr>
              <a:t>“A liberdade é um cadáver em putrefação!”</a:t>
            </a:r>
          </a:p>
          <a:p>
            <a:r>
              <a:rPr lang="pt-BR" dirty="0" smtClean="0">
                <a:effectLst/>
              </a:rPr>
              <a:t>Dentre as alternativas expostas abaixo, qual delas não é uma característica do totalitarismo:</a:t>
            </a:r>
          </a:p>
          <a:p>
            <a:r>
              <a:rPr lang="pt-BR" dirty="0" smtClean="0">
                <a:effectLst/>
              </a:rPr>
              <a:t>a) Militarismo</a:t>
            </a:r>
          </a:p>
          <a:p>
            <a:r>
              <a:rPr lang="pt-BR" dirty="0" smtClean="0">
                <a:effectLst/>
              </a:rPr>
              <a:t>b) Democracia</a:t>
            </a:r>
          </a:p>
          <a:p>
            <a:r>
              <a:rPr lang="pt-BR" dirty="0" smtClean="0">
                <a:effectLst/>
              </a:rPr>
              <a:t>c) Nacionalismo</a:t>
            </a:r>
          </a:p>
          <a:p>
            <a:r>
              <a:rPr lang="pt-BR" dirty="0" smtClean="0">
                <a:effectLst/>
              </a:rPr>
              <a:t>d) Autoritarismo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3704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 smtClean="0">
                <a:effectLst/>
              </a:rPr>
              <a:t>O totalitarismo era um regime político que se caracterizava pela máxima intervenção do governo na sociedade. As relações sociais eram reguladas pelo Estado e o cotidiano era rigidamente policiado, uma das marcas do terror. A propaganda ideológica era intensa e todos os meios de comunicação eram fortemente controlados. Outra característica marcante do totalitarismo era o partido único; outras posições políticas não eram aceitas, senão a predominante, e os opositores eram perseguidos como inimigos nacionais.</a:t>
            </a:r>
          </a:p>
          <a:p>
            <a:r>
              <a:rPr lang="pt-BR" dirty="0" smtClean="0">
                <a:effectLst/>
              </a:rPr>
              <a:t>BRAICK. P.R.; MOTA, M. B. </a:t>
            </a:r>
            <a:r>
              <a:rPr lang="pt-BR" i="1" dirty="0" smtClean="0">
                <a:effectLst/>
              </a:rPr>
              <a:t>História das cavernas ao terceiro milênio</a:t>
            </a:r>
            <a:r>
              <a:rPr lang="pt-BR" dirty="0" smtClean="0">
                <a:effectLst/>
              </a:rPr>
              <a:t>. São Paulo: Moderna, 2007. p. 562.</a:t>
            </a:r>
          </a:p>
          <a:p>
            <a:r>
              <a:rPr lang="pt-BR" dirty="0" smtClean="0">
                <a:effectLst/>
              </a:rPr>
              <a:t>O totalitarismo desenvolveu-se no mundo principalmente no período entre a I e II Guerras Mundiais. Qual dos países indicados abaixo não pode ser considerado como totalitário?</a:t>
            </a:r>
          </a:p>
          <a:p>
            <a:r>
              <a:rPr lang="pt-BR" dirty="0" smtClean="0">
                <a:effectLst/>
              </a:rPr>
              <a:t>a) Alemanha nazista</a:t>
            </a:r>
          </a:p>
          <a:p>
            <a:r>
              <a:rPr lang="pt-BR" dirty="0" smtClean="0">
                <a:effectLst/>
              </a:rPr>
              <a:t>b) Itália fascista.</a:t>
            </a:r>
          </a:p>
          <a:p>
            <a:r>
              <a:rPr lang="pt-BR" dirty="0" smtClean="0">
                <a:effectLst/>
              </a:rPr>
              <a:t>c) URSS stalinista.</a:t>
            </a:r>
          </a:p>
          <a:p>
            <a:r>
              <a:rPr lang="pt-BR" dirty="0" smtClean="0">
                <a:effectLst/>
              </a:rPr>
              <a:t>d) Inglaterra de Churchill.</a:t>
            </a:r>
          </a:p>
          <a:p>
            <a:endParaRPr lang="pt-B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7818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Faça um pequeno parágrafo explicando por que a União Soviética não sentiu os problemas gerados pela Crise de 1929.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9145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periodo entre guerras crise de 19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089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9288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166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92088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763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6489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518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06489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1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periodo entre guerras crise de 19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06489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955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6489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629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3098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226</Words>
  <Application>Microsoft Office PowerPoint</Application>
  <PresentationFormat>Apresentação na tela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EXERCÍCIO</vt:lpstr>
      <vt:lpstr>Vamos pensar!!!!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6</cp:revision>
  <dcterms:created xsi:type="dcterms:W3CDTF">2019-05-28T21:23:24Z</dcterms:created>
  <dcterms:modified xsi:type="dcterms:W3CDTF">2019-05-28T23:22:54Z</dcterms:modified>
</cp:coreProperties>
</file>